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5" r:id="rId2"/>
    <p:sldId id="269" r:id="rId3"/>
    <p:sldId id="270" r:id="rId4"/>
    <p:sldId id="259" r:id="rId5"/>
    <p:sldId id="258" r:id="rId6"/>
    <p:sldId id="267" r:id="rId7"/>
    <p:sldId id="268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95" autoAdjust="0"/>
  </p:normalViewPr>
  <p:slideViewPr>
    <p:cSldViewPr>
      <p:cViewPr>
        <p:scale>
          <a:sx n="60" d="100"/>
          <a:sy n="60" d="100"/>
        </p:scale>
        <p:origin x="-165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37A04-DEB3-4C55-BAEA-324F4DC33060}" type="datetimeFigureOut">
              <a:rPr lang="nl-NL" smtClean="0"/>
              <a:pPr/>
              <a:t>12-2-2014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3D587-00A0-4BF8-8E72-124992F7B49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498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C51D0-3AA7-4BB1-A10F-B434DE6CD123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Intro in fotosynthese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Licht/Water/CO2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Temperatuur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  <a:p>
            <a:r>
              <a:rPr lang="nl-NL" dirty="0" smtClean="0"/>
              <a:t>Groene = </a:t>
            </a:r>
            <a:r>
              <a:rPr lang="nl-NL" dirty="0" err="1" smtClean="0"/>
              <a:t>Celmembraam</a:t>
            </a:r>
            <a:endParaRPr lang="nl-NL" dirty="0" smtClean="0"/>
          </a:p>
          <a:p>
            <a:r>
              <a:rPr lang="nl-NL" dirty="0" smtClean="0"/>
              <a:t>Roze</a:t>
            </a:r>
            <a:r>
              <a:rPr lang="nl-NL" baseline="0" dirty="0" smtClean="0"/>
              <a:t> = Celkern</a:t>
            </a:r>
            <a:endParaRPr lang="nl-NL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b="0" dirty="0" smtClean="0"/>
              <a:t>Niet verwarren met het</a:t>
            </a:r>
            <a:r>
              <a:rPr lang="nl-NL" b="0" baseline="0" dirty="0" smtClean="0"/>
              <a:t> verschil tussen de activiteit in de plant overdag, en s nachts</a:t>
            </a:r>
          </a:p>
          <a:p>
            <a:endParaRPr lang="nl-NL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="1" i="1" dirty="0" err="1" smtClean="0"/>
              <a:t>Codariocalyx</a:t>
            </a:r>
            <a:r>
              <a:rPr lang="nl-NL" b="1" i="1" dirty="0" smtClean="0"/>
              <a:t> </a:t>
            </a:r>
            <a:r>
              <a:rPr lang="nl-NL" b="1" i="1" dirty="0" err="1" smtClean="0"/>
              <a:t>gyrans</a:t>
            </a:r>
            <a:endParaRPr lang="nl-NL" b="1" dirty="0" smtClean="0"/>
          </a:p>
          <a:p>
            <a:r>
              <a:rPr lang="nl-NL" b="0" dirty="0" err="1" smtClean="0"/>
              <a:t>Desmodium</a:t>
            </a:r>
            <a:endParaRPr lang="nl-NL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Vervolgens</a:t>
            </a:r>
            <a:r>
              <a:rPr lang="nl-NL" baseline="0" dirty="0" smtClean="0"/>
              <a:t> Lichtonafhankelijke reactie</a:t>
            </a:r>
            <a:endParaRPr lang="nl-NL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Deze energie vervolgens met CO2 omgezet naar glucose (</a:t>
            </a:r>
            <a:r>
              <a:rPr lang="nl-NL" dirty="0" err="1" smtClean="0"/>
              <a:t>Calvin</a:t>
            </a:r>
            <a:r>
              <a:rPr lang="nl-NL" dirty="0" smtClean="0"/>
              <a:t> cyclus)</a:t>
            </a:r>
            <a:endParaRPr lang="nl-NL" sz="1100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18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12-2-2014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12-2-2014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12-2-2014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12-2-2014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12-2-2014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12-2-2014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groenewelle.nl/images/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348880"/>
            <a:ext cx="2221211" cy="222121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Plantenfysiologie </a:t>
            </a:r>
            <a:br>
              <a:rPr lang="nl-NL" dirty="0" smtClean="0"/>
            </a:br>
            <a:r>
              <a:rPr lang="nl-NL" dirty="0" smtClean="0"/>
              <a:t>13-02-2014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nl-NL" dirty="0" smtClean="0"/>
              <a:t>Vandaag</a:t>
            </a:r>
          </a:p>
          <a:p>
            <a:pPr marL="514350" indent="-514350" algn="l">
              <a:buAutoNum type="arabicPeriod"/>
            </a:pPr>
            <a:r>
              <a:rPr lang="nl-NL" dirty="0" smtClean="0"/>
              <a:t>Herkansingen</a:t>
            </a:r>
          </a:p>
          <a:p>
            <a:pPr marL="514350" indent="-514350" algn="l">
              <a:buAutoNum type="arabicPeriod"/>
            </a:pPr>
            <a:r>
              <a:rPr lang="nl-NL" dirty="0" smtClean="0"/>
              <a:t>Terugblik</a:t>
            </a:r>
          </a:p>
          <a:p>
            <a:pPr marL="514350" indent="-514350" algn="l">
              <a:buAutoNum type="arabicPeriod"/>
            </a:pPr>
            <a:r>
              <a:rPr lang="nl-NL" dirty="0" smtClean="0"/>
              <a:t>Fotosynthese</a:t>
            </a:r>
          </a:p>
          <a:p>
            <a:pPr marL="514350" indent="-514350" algn="l">
              <a:buAutoNum type="arabicPeriod"/>
            </a:pPr>
            <a:endParaRPr lang="nl-NL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740352" y="6453336"/>
            <a:ext cx="140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M. Ruhé</a:t>
            </a:r>
            <a:endParaRPr lang="nl-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Toetsen bespreken</a:t>
            </a:r>
          </a:p>
          <a:p>
            <a:r>
              <a:rPr lang="nl-NL" dirty="0" smtClean="0"/>
              <a:t>Theorie</a:t>
            </a:r>
            <a:endParaRPr lang="nl-NL" dirty="0" smtClean="0"/>
          </a:p>
          <a:p>
            <a:r>
              <a:rPr lang="nl-NL" dirty="0" smtClean="0"/>
              <a:t>Tuinbouw leerlingen vanmiddag excursie</a:t>
            </a:r>
          </a:p>
          <a:p>
            <a:pPr marL="109728" indent="0">
              <a:buNone/>
            </a:pPr>
            <a:endParaRPr lang="nl-NL" dirty="0"/>
          </a:p>
          <a:p>
            <a:r>
              <a:rPr lang="nl-NL" dirty="0" smtClean="0"/>
              <a:t>Alle leerlingen </a:t>
            </a:r>
            <a:r>
              <a:rPr lang="nl-NL" dirty="0"/>
              <a:t>Z</a:t>
            </a:r>
            <a:r>
              <a:rPr lang="nl-NL" dirty="0" smtClean="0"/>
              <a:t>wolle: morgen </a:t>
            </a:r>
            <a:r>
              <a:rPr lang="nl-NL" u="sng" dirty="0" smtClean="0"/>
              <a:t>09:45</a:t>
            </a:r>
            <a:r>
              <a:rPr lang="nl-NL" dirty="0" smtClean="0"/>
              <a:t> aanwezig voor coach gesprek</a:t>
            </a:r>
          </a:p>
          <a:p>
            <a:pPr lvl="1"/>
            <a:r>
              <a:rPr lang="nl-NL" dirty="0" smtClean="0"/>
              <a:t>Stage-map mee</a:t>
            </a:r>
          </a:p>
          <a:p>
            <a:pPr lvl="2"/>
            <a:r>
              <a:rPr lang="nl-NL" dirty="0" smtClean="0"/>
              <a:t>Logboek</a:t>
            </a:r>
          </a:p>
          <a:p>
            <a:pPr lvl="2"/>
            <a:r>
              <a:rPr lang="nl-NL" dirty="0" smtClean="0"/>
              <a:t>Groene Standaard</a:t>
            </a:r>
          </a:p>
          <a:p>
            <a:pPr lvl="2"/>
            <a:r>
              <a:rPr lang="nl-NL" dirty="0" smtClean="0"/>
              <a:t>POP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Vandaag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71607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13 maart herkansingen</a:t>
            </a:r>
            <a:endParaRPr lang="nl-NL" dirty="0" smtClean="0"/>
          </a:p>
          <a:p>
            <a:r>
              <a:rPr lang="nl-NL" dirty="0" smtClean="0"/>
              <a:t>&lt; 5.5 mogelijkheid tot herkansen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Herkansingen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40801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Formule</a:t>
            </a:r>
          </a:p>
          <a:p>
            <a:r>
              <a:rPr lang="nl-NL" dirty="0" smtClean="0"/>
              <a:t>Reacties</a:t>
            </a:r>
          </a:p>
          <a:p>
            <a:r>
              <a:rPr lang="nl-NL" dirty="0" smtClean="0"/>
              <a:t>Fasen</a:t>
            </a:r>
          </a:p>
          <a:p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Terugblik</a:t>
            </a:r>
            <a:endParaRPr lang="nl-NL" dirty="0"/>
          </a:p>
        </p:txBody>
      </p:sp>
      <p:pic>
        <p:nvPicPr>
          <p:cNvPr id="4" name="Picture 2" descr="http://cdn.physorg.com/newman/gfx/news/hires/2012/lightingup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212976"/>
            <a:ext cx="5334000" cy="3000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Lichtreactie</a:t>
            </a:r>
          </a:p>
          <a:p>
            <a:r>
              <a:rPr lang="nl-NL" dirty="0"/>
              <a:t>Lichtonafhankelijke </a:t>
            </a:r>
            <a:r>
              <a:rPr lang="nl-NL" dirty="0" smtClean="0"/>
              <a:t>reactie</a:t>
            </a:r>
          </a:p>
          <a:p>
            <a:r>
              <a:rPr lang="nl-NL" dirty="0" smtClean="0"/>
              <a:t>Verschil tussen overdag en ‘s nachts</a:t>
            </a:r>
            <a:endParaRPr lang="nl-NL" dirty="0"/>
          </a:p>
          <a:p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 Fotosynthese</a:t>
            </a:r>
            <a:endParaRPr lang="nl-NL" dirty="0"/>
          </a:p>
        </p:txBody>
      </p:sp>
      <p:pic>
        <p:nvPicPr>
          <p:cNvPr id="1026" name="Picture 2" descr="http://4.bp.blogspot.com/-EFlffPS_GSM/T3dneQbc-gI/AAAAAAAAC2g/35sORgf4lFs/s1600/Codariocalyx_motorius_picture_day_nigh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841380"/>
            <a:ext cx="5436096" cy="36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Omzetten licht energie &gt; Fotosystemen I &amp; II</a:t>
            </a:r>
          </a:p>
          <a:p>
            <a:pPr lvl="1"/>
            <a:r>
              <a:rPr lang="nl-NL" dirty="0" smtClean="0"/>
              <a:t>Zuurstof afvalproduct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marL="393192" lvl="1" indent="0">
              <a:buNone/>
            </a:pPr>
            <a:endParaRPr lang="nl-NL" dirty="0" smtClean="0"/>
          </a:p>
          <a:p>
            <a:pPr algn="ctr">
              <a:buNone/>
            </a:pPr>
            <a:r>
              <a:rPr lang="nl-NL" sz="2400" dirty="0" smtClean="0"/>
              <a:t>Formule</a:t>
            </a:r>
            <a:endParaRPr lang="nl-NL" sz="2400" dirty="0"/>
          </a:p>
          <a:p>
            <a:pPr algn="ctr">
              <a:buNone/>
            </a:pPr>
            <a:r>
              <a:rPr lang="pt-BR" sz="2400" dirty="0"/>
              <a:t>6 H2O + 6 CO2 → C6H12O6 + 6 O2</a:t>
            </a:r>
          </a:p>
          <a:p>
            <a:pPr algn="ctr">
              <a:buNone/>
            </a:pPr>
            <a:endParaRPr lang="pt-BR" baseline="-25000" dirty="0"/>
          </a:p>
          <a:p>
            <a:pPr algn="ctr">
              <a:buNone/>
            </a:pPr>
            <a:r>
              <a:rPr lang="nl-NL" sz="2400" dirty="0" smtClean="0"/>
              <a:t>6</a:t>
            </a:r>
            <a:r>
              <a:rPr lang="nl-NL" sz="2400" dirty="0"/>
              <a:t> water + 6 koolzuurgas → glucose + 6 zuurstofgas</a:t>
            </a:r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 Lichtreactie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999701" y="3853271"/>
            <a:ext cx="3444507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1979712" y="4581128"/>
            <a:ext cx="468052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Zon 6"/>
          <p:cNvSpPr/>
          <p:nvPr/>
        </p:nvSpPr>
        <p:spPr>
          <a:xfrm>
            <a:off x="4130345" y="2492896"/>
            <a:ext cx="1183218" cy="1058416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7014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Groenkennisnet.nl</a:t>
            </a:r>
          </a:p>
          <a:p>
            <a:pPr lvl="1"/>
            <a:r>
              <a:rPr lang="nl-NL" sz="2700" dirty="0"/>
              <a:t>MBO</a:t>
            </a:r>
            <a:r>
              <a:rPr lang="nl-NL" dirty="0" smtClean="0"/>
              <a:t> &gt; </a:t>
            </a:r>
            <a:r>
              <a:rPr lang="nl-NL" sz="2700" dirty="0"/>
              <a:t>Plantenteelt</a:t>
            </a:r>
          </a:p>
          <a:p>
            <a:pPr lvl="2"/>
            <a:r>
              <a:rPr lang="nl-NL" sz="2700" dirty="0"/>
              <a:t>Zoeken</a:t>
            </a:r>
            <a:r>
              <a:rPr lang="nl-NL" dirty="0" smtClean="0"/>
              <a:t>: </a:t>
            </a:r>
            <a:r>
              <a:rPr lang="nl-NL" sz="2700" dirty="0" err="1" smtClean="0"/>
              <a:t>Gewasgroeianalyse</a:t>
            </a:r>
            <a:endParaRPr lang="nl-NL" sz="2700" dirty="0"/>
          </a:p>
          <a:p>
            <a:pPr lvl="2"/>
            <a:r>
              <a:rPr lang="nl-NL" sz="2700" dirty="0"/>
              <a:t>Of: Kennisarrangement </a:t>
            </a:r>
            <a:r>
              <a:rPr lang="nl-NL" sz="2700" dirty="0" smtClean="0"/>
              <a:t>plantenfysiologie</a:t>
            </a:r>
            <a:endParaRPr lang="nl-NL" sz="27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27393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700</TotalTime>
  <Words>144</Words>
  <Application>Microsoft Office PowerPoint</Application>
  <PresentationFormat>Diavoorstelling (4:3)</PresentationFormat>
  <Paragraphs>58</Paragraphs>
  <Slides>7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Concourse</vt:lpstr>
      <vt:lpstr>Plantenfysiologie  13-02-2014</vt:lpstr>
      <vt:lpstr>1. Vandaag</vt:lpstr>
      <vt:lpstr>2. Herkansingen</vt:lpstr>
      <vt:lpstr>3. Terugblik</vt:lpstr>
      <vt:lpstr>4. Fotosynthese</vt:lpstr>
      <vt:lpstr>4. Lichtreactie</vt:lpstr>
      <vt:lpstr>Opdrachten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Teelt 5-12-2013</dc:title>
  <dc:creator>Mathijs</dc:creator>
  <cp:lastModifiedBy>Eigenaar</cp:lastModifiedBy>
  <cp:revision>52</cp:revision>
  <dcterms:created xsi:type="dcterms:W3CDTF">2013-12-03T16:07:15Z</dcterms:created>
  <dcterms:modified xsi:type="dcterms:W3CDTF">2014-02-12T20:14:16Z</dcterms:modified>
</cp:coreProperties>
</file>